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3" r:id="rId8"/>
    <p:sldId id="264" r:id="rId9"/>
    <p:sldId id="265" r:id="rId10"/>
    <p:sldId id="266" r:id="rId11"/>
    <p:sldId id="268" r:id="rId12"/>
    <p:sldId id="269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320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05.02.2015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887801"/>
            <a:ext cx="7358063" cy="1470025"/>
          </a:xfrm>
        </p:spPr>
        <p:txBody>
          <a:bodyPr/>
          <a:lstStyle/>
          <a:p>
            <a:r>
              <a:rPr lang="ru-RU" b="1" i="1" dirty="0" smtClean="0"/>
              <a:t>Театральная игра</a:t>
            </a:r>
            <a:endParaRPr lang="ru-RU" b="1" i="1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85728"/>
            <a:ext cx="7400925" cy="1785950"/>
          </a:xfrm>
        </p:spPr>
        <p:txBody>
          <a:bodyPr rtlCol="0">
            <a:normAutofit fontScale="55000" lnSpcReduction="2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Школа Виктория Леонидовна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Педагог дополнительного образования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ДОД ДДТ Стародубское</a:t>
            </a:r>
            <a:endParaRPr lang="ru-RU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Долинского  </a:t>
            </a: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района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2015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N0330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9" name="Содержимое 8" descr="Безымянный.pn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636912"/>
            <a:ext cx="3960440" cy="30243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DSCN042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35448"/>
            <a:ext cx="4040188" cy="3030141"/>
          </a:xfrm>
        </p:spPr>
      </p:pic>
      <p:pic>
        <p:nvPicPr>
          <p:cNvPr id="8" name="Содержимое 7" descr="DSCN0427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DSCN04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916832"/>
            <a:ext cx="6034617" cy="4525963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800" dirty="0" smtClean="0"/>
              <a:t>Спасибо за внимание!</a:t>
            </a:r>
            <a:endParaRPr lang="ru-RU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571500" y="3071813"/>
            <a:ext cx="8158163" cy="3482975"/>
          </a:xfrm>
        </p:spPr>
        <p:txBody>
          <a:bodyPr/>
          <a:lstStyle/>
          <a:p>
            <a:pPr algn="ctr">
              <a:buNone/>
            </a:pPr>
            <a:r>
              <a:rPr lang="ru-RU" b="1" i="1" dirty="0" smtClean="0"/>
              <a:t>И</a:t>
            </a:r>
            <a:r>
              <a:rPr lang="ru-RU" b="1" dirty="0" smtClean="0"/>
              <a:t>гра - это вид деятельности в условиях ситуаций, направленных на воссоздание и усвоение общественного опыта, в котором складывается и совершенствуется самоуправление </a:t>
            </a:r>
            <a:r>
              <a:rPr lang="ru-RU" b="1" dirty="0" smtClean="0"/>
              <a:t>поведением</a:t>
            </a:r>
            <a:r>
              <a:rPr lang="ru-RU" b="1" dirty="0" smtClean="0"/>
              <a:t>.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b="1" dirty="0" smtClean="0"/>
          </a:p>
          <a:p>
            <a:pPr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Цель театральной игры</a:t>
            </a:r>
            <a:r>
              <a:rPr lang="ru-RU" dirty="0" smtClean="0"/>
              <a:t>:</a:t>
            </a:r>
          </a:p>
          <a:p>
            <a:pPr algn="ctr">
              <a:buNone/>
            </a:pPr>
            <a:r>
              <a:rPr lang="ru-RU" dirty="0" smtClean="0"/>
              <a:t> </a:t>
            </a:r>
            <a:r>
              <a:rPr lang="ru-RU" dirty="0" smtClean="0"/>
              <a:t>выявить творческие способности ребенка, подготовить его к любой творческой деятельности.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b="1" dirty="0" smtClean="0"/>
          </a:p>
          <a:p>
            <a:pPr algn="ctr">
              <a:buNone/>
            </a:pPr>
            <a:r>
              <a:rPr lang="ru-RU" b="1" dirty="0" smtClean="0"/>
              <a:t>Задачи театральной игры:</a:t>
            </a:r>
            <a:endParaRPr lang="ru-RU" dirty="0" smtClean="0"/>
          </a:p>
          <a:p>
            <a:pPr lvl="0">
              <a:spcBef>
                <a:spcPts val="0"/>
              </a:spcBef>
            </a:pPr>
            <a:r>
              <a:rPr lang="ru-RU" sz="2800" dirty="0" smtClean="0"/>
              <a:t>Развивать наблюдательность, творческую фантазию и воображение, внимание и память, образное мышление;</a:t>
            </a:r>
          </a:p>
          <a:p>
            <a:pPr lvl="0">
              <a:spcBef>
                <a:spcPts val="0"/>
              </a:spcBef>
            </a:pPr>
            <a:r>
              <a:rPr lang="ru-RU" sz="2800" dirty="0" smtClean="0"/>
              <a:t>Формировать партнерские отношения, учить общению друг с другом, взаимному уважению</a:t>
            </a:r>
            <a:r>
              <a:rPr lang="ru-RU" sz="2800" dirty="0" smtClean="0"/>
              <a:t>;</a:t>
            </a:r>
            <a:endParaRPr lang="ru-RU" sz="2800" dirty="0" smtClean="0"/>
          </a:p>
          <a:p>
            <a:pPr lvl="0">
              <a:spcBef>
                <a:spcPts val="0"/>
              </a:spcBef>
            </a:pPr>
            <a:r>
              <a:rPr lang="ru-RU" sz="2800" dirty="0" smtClean="0"/>
              <a:t>Воспитывать самодисциплину, </a:t>
            </a:r>
            <a:r>
              <a:rPr lang="ru-RU" sz="2800" dirty="0" err="1" smtClean="0"/>
              <a:t>самоорганизовывать</a:t>
            </a:r>
            <a:r>
              <a:rPr lang="ru-RU" sz="2800" dirty="0" smtClean="0"/>
              <a:t> себя;</a:t>
            </a:r>
          </a:p>
          <a:p>
            <a:pPr>
              <a:spcBef>
                <a:spcPts val="0"/>
              </a:spcBef>
            </a:pPr>
            <a:r>
              <a:rPr lang="ru-RU" sz="2800" dirty="0" smtClean="0"/>
              <a:t>Учить анализу и умению выражать свои мысли. </a:t>
            </a:r>
          </a:p>
          <a:p>
            <a:pPr lvl="0">
              <a:buNone/>
            </a:pPr>
            <a:endParaRPr lang="ru-RU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15050" cy="1154112"/>
          </a:xfrm>
        </p:spPr>
        <p:txBody>
          <a:bodyPr/>
          <a:lstStyle/>
          <a:p>
            <a:r>
              <a:rPr lang="ru-RU" b="1" dirty="0" smtClean="0"/>
              <a:t>Ход занятия:</a:t>
            </a:r>
            <a:endParaRPr lang="ru-RU" dirty="0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467545" y="1340768"/>
            <a:ext cx="6336704" cy="5328320"/>
          </a:xfrm>
        </p:spPr>
        <p:txBody>
          <a:bodyPr/>
          <a:lstStyle/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u="sng" dirty="0" smtClean="0">
                <a:cs typeface="Times New Roman" pitchFamily="18" charset="0"/>
              </a:rPr>
              <a:t>I</a:t>
            </a:r>
            <a:r>
              <a:rPr lang="ru-RU" sz="2000" u="sng" dirty="0" smtClean="0">
                <a:cs typeface="Times New Roman" pitchFamily="18" charset="0"/>
              </a:rPr>
              <a:t>. Часть. Организационная. </a:t>
            </a: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Игры – упражнения на знакомство, сплочение коллектива, </a:t>
            </a:r>
            <a:r>
              <a:rPr lang="ru-RU" sz="2000" dirty="0" err="1" smtClean="0">
                <a:cs typeface="Times New Roman" pitchFamily="18" charset="0"/>
              </a:rPr>
              <a:t>коммуникативность</a:t>
            </a:r>
            <a:r>
              <a:rPr lang="ru-RU" sz="2000" dirty="0" smtClean="0">
                <a:cs typeface="Times New Roman" pitchFamily="18" charset="0"/>
              </a:rPr>
              <a:t>. </a:t>
            </a:r>
            <a:endParaRPr lang="ru-RU" sz="2000" i="1" dirty="0" smtClean="0"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u="sng" dirty="0" smtClean="0">
                <a:cs typeface="Times New Roman" pitchFamily="18" charset="0"/>
              </a:rPr>
              <a:t>II</a:t>
            </a:r>
            <a:r>
              <a:rPr lang="ru-RU" sz="2000" u="sng" dirty="0" smtClean="0">
                <a:cs typeface="Times New Roman" pitchFamily="18" charset="0"/>
              </a:rPr>
              <a:t>. Часть. Разминка </a:t>
            </a: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И</a:t>
            </a:r>
            <a:r>
              <a:rPr lang="ru-RU" sz="2000" dirty="0" smtClean="0">
                <a:cs typeface="Times New Roman" pitchFamily="18" charset="0"/>
              </a:rPr>
              <a:t>гры </a:t>
            </a:r>
            <a:r>
              <a:rPr lang="ru-RU" sz="2000" dirty="0" smtClean="0">
                <a:cs typeface="Times New Roman" pitchFamily="18" charset="0"/>
              </a:rPr>
              <a:t>на физический </a:t>
            </a:r>
            <a:r>
              <a:rPr lang="ru-RU" sz="2000" dirty="0" smtClean="0">
                <a:cs typeface="Times New Roman" pitchFamily="18" charset="0"/>
              </a:rPr>
              <a:t>разогрев.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III</a:t>
            </a:r>
            <a:r>
              <a:rPr lang="ru-RU" sz="2000" dirty="0" smtClean="0">
                <a:cs typeface="Times New Roman" pitchFamily="18" charset="0"/>
              </a:rPr>
              <a:t>. Теоретическая часть. Объявление темы занятия </a:t>
            </a:r>
            <a:r>
              <a:rPr lang="ru-RU" sz="2000" i="1" dirty="0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ru-RU" sz="2000" i="1" u="sng" dirty="0" smtClean="0">
                <a:cs typeface="Times New Roman" pitchFamily="18" charset="0"/>
              </a:rPr>
              <a:t> </a:t>
            </a:r>
            <a:r>
              <a:rPr lang="ru-RU" sz="2000" u="sng" dirty="0" smtClean="0">
                <a:cs typeface="Times New Roman" pitchFamily="18" charset="0"/>
              </a:rPr>
              <a:t>IV</a:t>
            </a:r>
            <a:r>
              <a:rPr lang="ru-RU" sz="2000" u="sng" dirty="0" smtClean="0">
                <a:cs typeface="Times New Roman" pitchFamily="18" charset="0"/>
              </a:rPr>
              <a:t>. Часть практическая </a:t>
            </a:r>
            <a:r>
              <a:rPr lang="ru-RU" sz="2000" dirty="0" smtClean="0">
                <a:cs typeface="Times New Roman" pitchFamily="18" charset="0"/>
              </a:rPr>
              <a:t/>
            </a:r>
            <a:br>
              <a:rPr lang="ru-RU" sz="2000" dirty="0" smtClean="0">
                <a:cs typeface="Times New Roman" pitchFamily="18" charset="0"/>
              </a:rPr>
            </a:br>
            <a:r>
              <a:rPr lang="ru-RU" sz="2000" dirty="0" smtClean="0">
                <a:cs typeface="Times New Roman" pitchFamily="18" charset="0"/>
              </a:rPr>
              <a:t>Игры-упражнения </a:t>
            </a:r>
            <a:r>
              <a:rPr lang="ru-RU" sz="2000" dirty="0" smtClean="0">
                <a:cs typeface="Times New Roman" pitchFamily="18" charset="0"/>
              </a:rPr>
              <a:t>по теме, игры-этюды, </a:t>
            </a:r>
            <a:r>
              <a:rPr lang="ru-RU" sz="2000" dirty="0" smtClean="0">
                <a:cs typeface="Times New Roman" pitchFamily="18" charset="0"/>
              </a:rPr>
              <a:t>игры-путешествия.</a:t>
            </a:r>
          </a:p>
          <a:p>
            <a:pPr>
              <a:buNone/>
            </a:pPr>
            <a:r>
              <a:rPr lang="ru-RU" sz="2000" dirty="0" smtClean="0">
                <a:cs typeface="Times New Roman" pitchFamily="18" charset="0"/>
              </a:rPr>
              <a:t> </a:t>
            </a:r>
            <a:r>
              <a:rPr lang="ru-RU" sz="2000" dirty="0" smtClean="0">
                <a:cs typeface="Times New Roman" pitchFamily="18" charset="0"/>
              </a:rPr>
              <a:t> V</a:t>
            </a:r>
            <a:r>
              <a:rPr lang="ru-RU" sz="2000" dirty="0" smtClean="0">
                <a:cs typeface="Times New Roman" pitchFamily="18" charset="0"/>
              </a:rPr>
              <a:t>. Часть. Подведение итогов </a:t>
            </a:r>
          </a:p>
          <a:p>
            <a:pPr>
              <a:buNone/>
            </a:pPr>
            <a:r>
              <a:rPr lang="ru-RU" sz="2000" i="1" dirty="0" smtClean="0">
                <a:cs typeface="Times New Roman" pitchFamily="18" charset="0"/>
              </a:rPr>
              <a:t>          </a:t>
            </a:r>
            <a:r>
              <a:rPr lang="ru-RU" sz="2000" dirty="0" smtClean="0">
                <a:cs typeface="Times New Roman" pitchFamily="18" charset="0"/>
              </a:rPr>
              <a:t>Рефлексия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428625" y="1785938"/>
            <a:ext cx="8229600" cy="1143000"/>
          </a:xfrm>
        </p:spPr>
        <p:txBody>
          <a:bodyPr/>
          <a:lstStyle/>
          <a:p>
            <a:r>
              <a:rPr lang="ru-RU" b="1" i="1" dirty="0" smtClean="0"/>
              <a:t>"Встреча"</a:t>
            </a:r>
            <a:endParaRPr lang="ru-RU" dirty="0" smtClean="0"/>
          </a:p>
        </p:txBody>
      </p:sp>
      <p:pic>
        <p:nvPicPr>
          <p:cNvPr id="4" name="Содержимое 3" descr="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5" y="2636912"/>
            <a:ext cx="5184577" cy="348925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AM_35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6034617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916832"/>
            <a:ext cx="8229600" cy="1143000"/>
          </a:xfrm>
        </p:spPr>
        <p:txBody>
          <a:bodyPr/>
          <a:lstStyle/>
          <a:p>
            <a:r>
              <a:rPr lang="ru-RU" b="1" dirty="0" smtClean="0"/>
              <a:t>"Сочини рассказ"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DSCN033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026179" y="2492375"/>
            <a:ext cx="5399617" cy="4049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20141031_1505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43</TotalTime>
  <Words>125</Words>
  <Application>Microsoft Office PowerPoint</Application>
  <PresentationFormat>Экран (4:3)</PresentationFormat>
  <Paragraphs>28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Шаблон 2</vt:lpstr>
      <vt:lpstr>Театральная игра</vt:lpstr>
      <vt:lpstr>Слайд 2</vt:lpstr>
      <vt:lpstr>Слайд 3</vt:lpstr>
      <vt:lpstr>Слайд 4</vt:lpstr>
      <vt:lpstr>Ход занятия:</vt:lpstr>
      <vt:lpstr>"Встреча"</vt:lpstr>
      <vt:lpstr>Слайд 7</vt:lpstr>
      <vt:lpstr>"Сочини рассказ" </vt:lpstr>
      <vt:lpstr>Слайд 9</vt:lpstr>
      <vt:lpstr>Слайд 10</vt:lpstr>
      <vt:lpstr>Слайд 11</vt:lpstr>
      <vt:lpstr>Слайд 12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Театральная игра</dc:title>
  <dc:creator>Windows User</dc:creator>
  <cp:lastModifiedBy>Windows User</cp:lastModifiedBy>
  <cp:revision>6</cp:revision>
  <dcterms:created xsi:type="dcterms:W3CDTF">2015-02-04T14:03:54Z</dcterms:created>
  <dcterms:modified xsi:type="dcterms:W3CDTF">2015-02-04T14:47:11Z</dcterms:modified>
</cp:coreProperties>
</file>